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4" r:id="rId3"/>
    <p:sldId id="275" r:id="rId4"/>
    <p:sldId id="257" r:id="rId5"/>
    <p:sldId id="27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F70F3-D21C-4EBB-BF0C-4B330D709538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2EE77-3027-4C09-9911-0F81BEF2F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9898"/>
            <a:ext cx="8482042" cy="4069234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Анализ результатов муниципального пробного ОГЭ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500570"/>
            <a:ext cx="8553480" cy="64294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(март, 2021 год)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929718" cy="4170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3246"/>
                <a:gridCol w="861851"/>
                <a:gridCol w="693302"/>
                <a:gridCol w="738331"/>
                <a:gridCol w="591278"/>
                <a:gridCol w="591278"/>
                <a:gridCol w="493242"/>
                <a:gridCol w="861851"/>
                <a:gridCol w="1035339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Охват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Карашай-Сакловская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Азалаковская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Сарайлинская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Кавзияковская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Лякинская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(11%)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(37%)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(46%)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(6%)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9406" cy="5714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947866" cy="5695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893186"/>
                <a:gridCol w="647071"/>
                <a:gridCol w="601535"/>
                <a:gridCol w="612775"/>
                <a:gridCol w="612775"/>
                <a:gridCol w="511175"/>
                <a:gridCol w="893186"/>
                <a:gridCol w="1001544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Охват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(11%)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(37%)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(46%)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(6%)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Альметьевская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Каташ-Каранская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Старомензелябашская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 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Иляксазская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Кутемелинская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Юлтимеровская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Лешев-Тамакская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5714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959106" cy="5345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893186"/>
                <a:gridCol w="647071"/>
                <a:gridCol w="511175"/>
                <a:gridCol w="612775"/>
                <a:gridCol w="612775"/>
                <a:gridCol w="612775"/>
                <a:gridCol w="893186"/>
                <a:gridCol w="1001544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Охват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Каташ-Каранская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Филиал Сарайлинская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Лякинская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Старокаширская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Азалаковская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Лешев-Тамакская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Муртыш-Тамакская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Карашай-Сакловская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Филиал Юлтимеровская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Сармановская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гимназия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42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(1%)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(12%)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125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(41%)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139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(46%)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5714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642914"/>
          <a:ext cx="8481757" cy="4451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4619"/>
                <a:gridCol w="893186"/>
                <a:gridCol w="647071"/>
                <a:gridCol w="652624"/>
                <a:gridCol w="406509"/>
                <a:gridCol w="406509"/>
                <a:gridCol w="406509"/>
                <a:gridCol w="893186"/>
                <a:gridCol w="1001544"/>
              </a:tblGrid>
              <a:tr h="625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Выполнили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Охват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"5"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"4"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"3"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"2"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району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Александровская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Старомензелябашская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Иляксазская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Кавзияковская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Кутемелинская  ООШ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Джалильская СОШ №1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Большенуркеевская 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Петровскозаводская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Саклов-Башская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  <a:tr h="318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Альметьевская СОШ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586</Words>
  <PresentationFormat>Экран (4:3)</PresentationFormat>
  <Paragraphs>504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Анализ результатов муниципального пробного ОГЭ </vt:lpstr>
      <vt:lpstr>Русский язык</vt:lpstr>
      <vt:lpstr>Русский язык</vt:lpstr>
      <vt:lpstr>Математика</vt:lpstr>
      <vt:lpstr>Математика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пробного ОГЭ </dc:title>
  <dc:creator>Резеда</dc:creator>
  <cp:lastModifiedBy>Раушания</cp:lastModifiedBy>
  <cp:revision>7</cp:revision>
  <dcterms:modified xsi:type="dcterms:W3CDTF">2021-03-30T08:57:26Z</dcterms:modified>
</cp:coreProperties>
</file>